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F2D487-140D-9D82-DBCA-F1F8E940C8C3}" v="140" dt="2025-12-09T23:57:50.4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845" y="-1193800"/>
            <a:ext cx="9144000" cy="2387600"/>
          </a:xfrm>
        </p:spPr>
        <p:txBody>
          <a:bodyPr/>
          <a:lstStyle/>
          <a:p>
            <a:r>
              <a:rPr lang="en-US" dirty="0"/>
              <a:t>Simple Calculator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4538" y="134594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By: John Tran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4A27ED8A-4297-8292-E8C3-3AFB7BFE0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504" y="1258735"/>
            <a:ext cx="10772774" cy="559828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B09A537-D011-7A95-A748-7ED1D0875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9670" y="-2104"/>
            <a:ext cx="4851094" cy="1353105"/>
          </a:xfrm>
        </p:spPr>
        <p:txBody>
          <a:bodyPr/>
          <a:lstStyle/>
          <a:p>
            <a:r>
              <a:rPr lang="en-US" dirty="0"/>
              <a:t>UML Diagram</a:t>
            </a:r>
          </a:p>
        </p:txBody>
      </p:sp>
    </p:spTree>
    <p:extLst>
      <p:ext uri="{BB962C8B-B14F-4D97-AF65-F5344CB8AC3E}">
        <p14:creationId xmlns:p14="http://schemas.microsoft.com/office/powerpoint/2010/main" val="145268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FBEB5-1EF2-DC8D-F1D8-F08C3CC55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670" y="365125"/>
            <a:ext cx="4851094" cy="1353105"/>
          </a:xfrm>
        </p:spPr>
        <p:txBody>
          <a:bodyPr/>
          <a:lstStyle/>
          <a:p>
            <a:r>
              <a:rPr lang="en-US" dirty="0" err="1"/>
              <a:t>IOperation</a:t>
            </a:r>
            <a:r>
              <a:rPr lang="en-US" dirty="0"/>
              <a:t> Interface</a:t>
            </a:r>
          </a:p>
        </p:txBody>
      </p:sp>
      <p:pic>
        <p:nvPicPr>
          <p:cNvPr id="4" name="Content Placeholder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0487DE8B-6038-809D-84CA-0D164B4EFD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164" y="2041439"/>
            <a:ext cx="5114925" cy="2781300"/>
          </a:xfrm>
          <a:prstGeom prst="rect">
            <a:avLst/>
          </a:prstGeom>
        </p:spPr>
      </p:pic>
      <p:pic>
        <p:nvPicPr>
          <p:cNvPr id="5" name="Picture 4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64EEA287-84EF-2C1D-0C2A-29FF0052E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108" y="2042310"/>
            <a:ext cx="5127664" cy="277338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87A3305-6196-993A-1948-4669F9116880}"/>
              </a:ext>
            </a:extLst>
          </p:cNvPr>
          <p:cNvSpPr txBox="1">
            <a:spLocks/>
          </p:cNvSpPr>
          <p:nvPr/>
        </p:nvSpPr>
        <p:spPr>
          <a:xfrm>
            <a:off x="6462311" y="352272"/>
            <a:ext cx="4851094" cy="13531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Abstract Base Class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48F4EC-B052-8F84-E3D0-B7F5A8477A57}"/>
              </a:ext>
            </a:extLst>
          </p:cNvPr>
          <p:cNvSpPr txBox="1"/>
          <p:nvPr/>
        </p:nvSpPr>
        <p:spPr>
          <a:xfrm>
            <a:off x="275069" y="5324029"/>
            <a:ext cx="5413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Contains method that </a:t>
            </a:r>
            <a:r>
              <a:rPr lang="en-US" dirty="0" err="1"/>
              <a:t>BaseOperation</a:t>
            </a:r>
            <a:r>
              <a:rPr lang="en-US" dirty="0"/>
              <a:t> will implement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DDB54F-AA05-F551-9C41-8BDD3A258418}"/>
              </a:ext>
            </a:extLst>
          </p:cNvPr>
          <p:cNvSpPr txBox="1"/>
          <p:nvPr/>
        </p:nvSpPr>
        <p:spPr>
          <a:xfrm>
            <a:off x="6163208" y="5324029"/>
            <a:ext cx="582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Contains abstract method that child classes will override</a:t>
            </a:r>
          </a:p>
        </p:txBody>
      </p:sp>
    </p:spTree>
    <p:extLst>
      <p:ext uri="{BB962C8B-B14F-4D97-AF65-F5344CB8AC3E}">
        <p14:creationId xmlns:p14="http://schemas.microsoft.com/office/powerpoint/2010/main" val="3595594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7204D-F03F-EFF2-7400-BAFABCA95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 Code</a:t>
            </a:r>
          </a:p>
        </p:txBody>
      </p:sp>
      <p:pic>
        <p:nvPicPr>
          <p:cNvPr id="5" name="Picture 4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B6F1BB49-7C6F-86E3-F0A5-A023B2D190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" r="198" b="12720"/>
          <a:stretch>
            <a:fillRect/>
          </a:stretch>
        </p:blipFill>
        <p:spPr>
          <a:xfrm>
            <a:off x="837744" y="1805331"/>
            <a:ext cx="4616662" cy="4092301"/>
          </a:xfrm>
          <a:prstGeom prst="rect">
            <a:avLst/>
          </a:prstGeom>
        </p:spPr>
      </p:pic>
      <p:pic>
        <p:nvPicPr>
          <p:cNvPr id="6" name="Picture 5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A77EB9B6-6530-77F3-9FFF-F12BE5187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108" y="3317897"/>
            <a:ext cx="6600304" cy="25812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C68131-0437-999D-8A88-1D4B195685D0}"/>
              </a:ext>
            </a:extLst>
          </p:cNvPr>
          <p:cNvSpPr txBox="1"/>
          <p:nvPr/>
        </p:nvSpPr>
        <p:spPr>
          <a:xfrm>
            <a:off x="5454406" y="2529555"/>
            <a:ext cx="6755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Perform Operation method will parse the user’s input into a double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910E17-2B94-8584-4CF5-852C8519BAE0}"/>
              </a:ext>
            </a:extLst>
          </p:cNvPr>
          <p:cNvSpPr txBox="1"/>
          <p:nvPr/>
        </p:nvSpPr>
        <p:spPr>
          <a:xfrm>
            <a:off x="171172" y="6123543"/>
            <a:ext cx="7189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Operation performed depends on the object which event was raised for.</a:t>
            </a:r>
          </a:p>
        </p:txBody>
      </p:sp>
    </p:spTree>
    <p:extLst>
      <p:ext uri="{BB962C8B-B14F-4D97-AF65-F5344CB8AC3E}">
        <p14:creationId xmlns:p14="http://schemas.microsoft.com/office/powerpoint/2010/main" val="343387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BA6CA-6402-257F-5110-DD5D7CC22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Child Class</a:t>
            </a:r>
          </a:p>
        </p:txBody>
      </p:sp>
      <p:pic>
        <p:nvPicPr>
          <p:cNvPr id="4" name="Picture 3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2D69013F-E6E1-D2E7-C334-9CB2D9FE7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94" y="1316803"/>
            <a:ext cx="4236903" cy="2682034"/>
          </a:xfrm>
          <a:prstGeom prst="rect">
            <a:avLst/>
          </a:prstGeom>
        </p:spPr>
      </p:pic>
      <p:pic>
        <p:nvPicPr>
          <p:cNvPr id="5" name="Picture 4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5000B494-E434-0103-297C-7E5D50523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023" y="903325"/>
            <a:ext cx="4343400" cy="2691903"/>
          </a:xfrm>
          <a:prstGeom prst="rect">
            <a:avLst/>
          </a:prstGeom>
        </p:spPr>
      </p:pic>
      <p:pic>
        <p:nvPicPr>
          <p:cNvPr id="6" name="Picture 5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7CC55B96-886F-7FFA-32B8-F84AC7B1B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42" y="4043821"/>
            <a:ext cx="4238625" cy="2809875"/>
          </a:xfrm>
          <a:prstGeom prst="rect">
            <a:avLst/>
          </a:prstGeom>
        </p:spPr>
      </p:pic>
      <p:pic>
        <p:nvPicPr>
          <p:cNvPr id="7" name="Picture 6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3AD18D62-F44C-1073-4F77-52DE7FC9A1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342" y="3700921"/>
            <a:ext cx="4524375" cy="31559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725780-C234-032B-7BCC-BDB6EA46194F}"/>
              </a:ext>
            </a:extLst>
          </p:cNvPr>
          <p:cNvSpPr txBox="1"/>
          <p:nvPr/>
        </p:nvSpPr>
        <p:spPr>
          <a:xfrm>
            <a:off x="5348728" y="4589798"/>
            <a:ext cx="16578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Divider Class has exception handling which throws an exception to be caught by Form1</a:t>
            </a:r>
          </a:p>
        </p:txBody>
      </p:sp>
    </p:spTree>
    <p:extLst>
      <p:ext uri="{BB962C8B-B14F-4D97-AF65-F5344CB8AC3E}">
        <p14:creationId xmlns:p14="http://schemas.microsoft.com/office/powerpoint/2010/main" val="1913034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60BA6-AFB9-B0F1-4768-8185C98E4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0FE60F5-FD3B-237F-E593-C89555085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850" y="2033588"/>
            <a:ext cx="4686300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48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</TotalTime>
  <Words>69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Simple Calculator</vt:lpstr>
      <vt:lpstr>UML Diagram</vt:lpstr>
      <vt:lpstr>IOperation Interface</vt:lpstr>
      <vt:lpstr>Forms Code</vt:lpstr>
      <vt:lpstr>Child Class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John Tran</cp:lastModifiedBy>
  <cp:revision>62</cp:revision>
  <dcterms:created xsi:type="dcterms:W3CDTF">2025-12-09T23:38:39Z</dcterms:created>
  <dcterms:modified xsi:type="dcterms:W3CDTF">2025-12-12T00:28:31Z</dcterms:modified>
</cp:coreProperties>
</file>

<file path=docProps/thumbnail.jpeg>
</file>